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61" r:id="rId2"/>
    <p:sldMasterId id="2147483754" r:id="rId3"/>
  </p:sldMasterIdLst>
  <p:notesMasterIdLst>
    <p:notesMasterId r:id="rId12"/>
  </p:notesMasterIdLst>
  <p:sldIdLst>
    <p:sldId id="256" r:id="rId4"/>
    <p:sldId id="265" r:id="rId5"/>
    <p:sldId id="316" r:id="rId6"/>
    <p:sldId id="317" r:id="rId7"/>
    <p:sldId id="318" r:id="rId8"/>
    <p:sldId id="319" r:id="rId9"/>
    <p:sldId id="267" r:id="rId10"/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E2651-F88D-43C9-9815-AE8AD7ADB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38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E2651-F88D-43C9-9815-AE8AD7ADB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00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4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8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42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3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04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88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2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8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85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6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3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4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2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4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46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7C80B9C-CCB9-42D2-B7D6-BDA09F3E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347D6944-1743-A046-1341-1E0B124A7A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5613" b="1813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B47ED-EC8A-C405-CC8A-180E33A739B8}"/>
              </a:ext>
            </a:extLst>
          </p:cNvPr>
          <p:cNvSpPr/>
          <p:nvPr/>
        </p:nvSpPr>
        <p:spPr>
          <a:xfrm>
            <a:off x="-174661" y="0"/>
            <a:ext cx="12678310" cy="2589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99BB92C-32F3-8CFB-2B7C-1EDFB0917909}"/>
              </a:ext>
            </a:extLst>
          </p:cNvPr>
          <p:cNvSpPr txBox="1"/>
          <p:nvPr/>
        </p:nvSpPr>
        <p:spPr>
          <a:xfrm>
            <a:off x="-51371" y="381790"/>
            <a:ext cx="12294741" cy="2027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8"/>
              </a:lnSpc>
            </a:pPr>
            <a:r>
              <a:rPr lang="vi-VN" sz="5400" dirty="0">
                <a:solidFill>
                  <a:schemeClr val="bg1"/>
                </a:solidFill>
                <a:latin typeface="iCiel Mijas" panose="02000506000000020004" pitchFamily="50" charset="0"/>
              </a:rPr>
              <a:t>CHỦ </a:t>
            </a:r>
            <a:r>
              <a:rPr lang="vi-VN" sz="5400">
                <a:solidFill>
                  <a:schemeClr val="bg1"/>
                </a:solidFill>
                <a:latin typeface="iCiel Mijas" panose="02000506000000020004" pitchFamily="50" charset="0"/>
              </a:rPr>
              <a:t>ĐỀ </a:t>
            </a:r>
            <a:r>
              <a:rPr lang="en-US" sz="8000">
                <a:solidFill>
                  <a:srgbClr val="FFFF00"/>
                </a:solidFill>
                <a:latin typeface="iCiel Mijas" panose="02000506000000020004" pitchFamily="50" charset="0"/>
              </a:rPr>
              <a:t>B</a:t>
            </a:r>
            <a:endParaRPr lang="en-US" sz="5400">
              <a:solidFill>
                <a:srgbClr val="FFFF00"/>
              </a:solidFill>
              <a:latin typeface="iCiel Mijas" panose="02000506000000020004" pitchFamily="50" charset="0"/>
            </a:endParaRPr>
          </a:p>
          <a:p>
            <a:pPr algn="ctr">
              <a:lnSpc>
                <a:spcPts val="7808"/>
              </a:lnSpc>
            </a:pPr>
            <a:r>
              <a:rPr lang="vi-VN" sz="5400">
                <a:solidFill>
                  <a:schemeClr val="bg1"/>
                </a:solidFill>
                <a:latin typeface="iCiel Mijas" panose="02000506000000020004" pitchFamily="50" charset="0"/>
              </a:rPr>
              <a:t> MẠNG MÁY TÍNH VÀ INTERNET</a:t>
            </a:r>
            <a:endParaRPr lang="en-US" sz="5400" dirty="0">
              <a:solidFill>
                <a:schemeClr val="bg1"/>
              </a:solidFill>
              <a:latin typeface="iCiel Mijas" panose="02000506000000020004" pitchFamily="50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888C817-B1C4-8E44-7F61-59F3689BA27A}"/>
              </a:ext>
            </a:extLst>
          </p:cNvPr>
          <p:cNvSpPr txBox="1"/>
          <p:nvPr/>
        </p:nvSpPr>
        <p:spPr>
          <a:xfrm>
            <a:off x="1031133" y="2793655"/>
            <a:ext cx="11160868" cy="303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vi-VN" sz="6000" b="1">
                <a:solidFill>
                  <a:srgbClr val="C00000"/>
                </a:solidFill>
                <a:latin typeface="iCiel Mijas" panose="02000506000000020004" pitchFamily="50" charset="0"/>
              </a:rPr>
              <a:t>Bài </a:t>
            </a:r>
            <a:r>
              <a:rPr lang="en-US" sz="6000" b="1">
                <a:solidFill>
                  <a:srgbClr val="C00000"/>
                </a:solidFill>
                <a:latin typeface="iCiel Mijas" panose="02000506000000020004" pitchFamily="50" charset="0"/>
              </a:rPr>
              <a:t>2. CÁC THÀNH PHẦN CỦA MẠNG MÁY TÍNH</a:t>
            </a:r>
            <a:endParaRPr lang="vi-VN" sz="6000" b="1" dirty="0">
              <a:solidFill>
                <a:srgbClr val="C00000"/>
              </a:solidFill>
              <a:latin typeface="iCiel Mijas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1. Ba thành phần của mạng máy tính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B46FD2-D617-7C9F-6712-2F383BC34D2E}"/>
              </a:ext>
            </a:extLst>
          </p:cNvPr>
          <p:cNvSpPr/>
          <p:nvPr/>
        </p:nvSpPr>
        <p:spPr>
          <a:xfrm>
            <a:off x="527441" y="1396495"/>
            <a:ext cx="11110477" cy="4911043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Các máy tính và thiết bị có khả năng gửi và nhận thông tin qua mạng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Các thiết bị mạng có chức năng kết nối các máy tính với nhau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Những phần mềm giúp giao tiếp và truyền thông tin qua mạng.</a:t>
            </a:r>
          </a:p>
        </p:txBody>
      </p:sp>
    </p:spTree>
    <p:extLst>
      <p:ext uri="{BB962C8B-B14F-4D97-AF65-F5344CB8AC3E}">
        <p14:creationId xmlns:p14="http://schemas.microsoft.com/office/powerpoint/2010/main" val="3201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2F0249-CF12-E572-4132-8E2A71C67C7D}"/>
              </a:ext>
            </a:extLst>
          </p:cNvPr>
          <p:cNvPicPr/>
          <p:nvPr/>
        </p:nvPicPr>
        <p:blipFill rotWithShape="1">
          <a:blip r:embed="rId3"/>
          <a:srcRect/>
          <a:stretch/>
        </p:blipFill>
        <p:spPr>
          <a:xfrm>
            <a:off x="-1888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F3C60D-4511-67C8-126D-84A6262E7404}"/>
              </a:ext>
            </a:extLst>
          </p:cNvPr>
          <p:cNvSpPr txBox="1"/>
          <p:nvPr/>
        </p:nvSpPr>
        <p:spPr>
          <a:xfrm>
            <a:off x="3602645" y="2620896"/>
            <a:ext cx="361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Cáp xoắn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BB443-3A29-402A-4B72-A5B883BBFE19}"/>
              </a:ext>
            </a:extLst>
          </p:cNvPr>
          <p:cNvSpPr txBox="1"/>
          <p:nvPr/>
        </p:nvSpPr>
        <p:spPr>
          <a:xfrm>
            <a:off x="3101444" y="39667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2. Thiết bị mạng</a:t>
            </a:r>
          </a:p>
        </p:txBody>
      </p:sp>
    </p:spTree>
    <p:extLst>
      <p:ext uri="{BB962C8B-B14F-4D97-AF65-F5344CB8AC3E}">
        <p14:creationId xmlns:p14="http://schemas.microsoft.com/office/powerpoint/2010/main" val="208961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9160A8-6519-2A2A-ABE9-2B949C9CF647}"/>
              </a:ext>
            </a:extLst>
          </p:cNvPr>
          <p:cNvPicPr/>
          <p:nvPr/>
        </p:nvPicPr>
        <p:blipFill rotWithShape="1">
          <a:blip r:embed="rId3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B02B8-763F-3520-E4D3-181B0F83933B}"/>
              </a:ext>
            </a:extLst>
          </p:cNvPr>
          <p:cNvSpPr txBox="1"/>
          <p:nvPr/>
        </p:nvSpPr>
        <p:spPr>
          <a:xfrm>
            <a:off x="6786855" y="5149298"/>
            <a:ext cx="361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Cáp </a:t>
            </a:r>
            <a:r>
              <a:rPr lang="vi-VN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quang</a:t>
            </a:r>
            <a:endParaRPr lang="en-US" sz="3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57CA33D-E7FE-048D-7D40-D4CB7450F5E0}"/>
              </a:ext>
            </a:extLst>
          </p:cNvPr>
          <p:cNvSpPr txBox="1"/>
          <p:nvPr/>
        </p:nvSpPr>
        <p:spPr>
          <a:xfrm>
            <a:off x="4128684" y="392627"/>
            <a:ext cx="5683327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2. Thiết bị mạng</a:t>
            </a:r>
          </a:p>
        </p:txBody>
      </p:sp>
    </p:spTree>
    <p:extLst>
      <p:ext uri="{BB962C8B-B14F-4D97-AF65-F5344CB8AC3E}">
        <p14:creationId xmlns:p14="http://schemas.microsoft.com/office/powerpoint/2010/main" val="249964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80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2" descr="Cloud Managed Network Switch | Switching | Cisco Meraki">
            <a:extLst>
              <a:ext uri="{FF2B5EF4-FFF2-40B4-BE49-F238E27FC236}">
                <a16:creationId xmlns:a16="http://schemas.microsoft.com/office/drawing/2014/main" id="{9D971FFB-248E-4E2A-8E8D-5E6DC698E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34220" r="8361" b="34065"/>
          <a:stretch/>
        </p:blipFill>
        <p:spPr bwMode="auto">
          <a:xfrm>
            <a:off x="4026419" y="2149582"/>
            <a:ext cx="6502400" cy="21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31B0736-0B59-4DB2-88A2-D65D06056757}"/>
              </a:ext>
            </a:extLst>
          </p:cNvPr>
          <p:cNvGrpSpPr/>
          <p:nvPr/>
        </p:nvGrpSpPr>
        <p:grpSpPr>
          <a:xfrm>
            <a:off x="313510" y="1116257"/>
            <a:ext cx="3606800" cy="5486400"/>
            <a:chOff x="8088898" y="2857100"/>
            <a:chExt cx="8365095" cy="51054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864D529-9EF7-4144-954E-0C20121D6178}"/>
                </a:ext>
              </a:extLst>
            </p:cNvPr>
            <p:cNvSpPr/>
            <p:nvPr/>
          </p:nvSpPr>
          <p:spPr>
            <a:xfrm>
              <a:off x="8088898" y="2857100"/>
              <a:ext cx="8365095" cy="5105400"/>
            </a:xfrm>
            <a:custGeom>
              <a:avLst/>
              <a:gdLst>
                <a:gd name="connsiteX0" fmla="*/ 0 w 8365095"/>
                <a:gd name="connsiteY0" fmla="*/ 850917 h 5105400"/>
                <a:gd name="connsiteX1" fmla="*/ 850917 w 8365095"/>
                <a:gd name="connsiteY1" fmla="*/ 0 h 5105400"/>
                <a:gd name="connsiteX2" fmla="*/ 1472821 w 8365095"/>
                <a:gd name="connsiteY2" fmla="*/ 0 h 5105400"/>
                <a:gd name="connsiteX3" fmla="*/ 2161358 w 8365095"/>
                <a:gd name="connsiteY3" fmla="*/ 0 h 5105400"/>
                <a:gd name="connsiteX4" fmla="*/ 2583365 w 8365095"/>
                <a:gd name="connsiteY4" fmla="*/ 0 h 5105400"/>
                <a:gd name="connsiteX5" fmla="*/ 3138637 w 8365095"/>
                <a:gd name="connsiteY5" fmla="*/ 0 h 5105400"/>
                <a:gd name="connsiteX6" fmla="*/ 3627276 w 8365095"/>
                <a:gd name="connsiteY6" fmla="*/ 0 h 5105400"/>
                <a:gd name="connsiteX7" fmla="*/ 4049282 w 8365095"/>
                <a:gd name="connsiteY7" fmla="*/ 0 h 5105400"/>
                <a:gd name="connsiteX8" fmla="*/ 4404656 w 8365095"/>
                <a:gd name="connsiteY8" fmla="*/ 0 h 5105400"/>
                <a:gd name="connsiteX9" fmla="*/ 4760030 w 8365095"/>
                <a:gd name="connsiteY9" fmla="*/ 0 h 5105400"/>
                <a:gd name="connsiteX10" fmla="*/ 5381934 w 8365095"/>
                <a:gd name="connsiteY10" fmla="*/ 0 h 5105400"/>
                <a:gd name="connsiteX11" fmla="*/ 5870574 w 8365095"/>
                <a:gd name="connsiteY11" fmla="*/ 0 h 5105400"/>
                <a:gd name="connsiteX12" fmla="*/ 6559111 w 8365095"/>
                <a:gd name="connsiteY12" fmla="*/ 0 h 5105400"/>
                <a:gd name="connsiteX13" fmla="*/ 7514178 w 8365095"/>
                <a:gd name="connsiteY13" fmla="*/ 0 h 5105400"/>
                <a:gd name="connsiteX14" fmla="*/ 8365095 w 8365095"/>
                <a:gd name="connsiteY14" fmla="*/ 850917 h 5105400"/>
                <a:gd name="connsiteX15" fmla="*/ 8365095 w 8365095"/>
                <a:gd name="connsiteY15" fmla="*/ 1384142 h 5105400"/>
                <a:gd name="connsiteX16" fmla="*/ 8365095 w 8365095"/>
                <a:gd name="connsiteY16" fmla="*/ 1883332 h 5105400"/>
                <a:gd name="connsiteX17" fmla="*/ 8365095 w 8365095"/>
                <a:gd name="connsiteY17" fmla="*/ 2416557 h 5105400"/>
                <a:gd name="connsiteX18" fmla="*/ 8365095 w 8365095"/>
                <a:gd name="connsiteY18" fmla="*/ 3017854 h 5105400"/>
                <a:gd name="connsiteX19" fmla="*/ 8365095 w 8365095"/>
                <a:gd name="connsiteY19" fmla="*/ 3483008 h 5105400"/>
                <a:gd name="connsiteX20" fmla="*/ 8365095 w 8365095"/>
                <a:gd name="connsiteY20" fmla="*/ 4254483 h 5105400"/>
                <a:gd name="connsiteX21" fmla="*/ 7514178 w 8365095"/>
                <a:gd name="connsiteY21" fmla="*/ 5105400 h 5105400"/>
                <a:gd name="connsiteX22" fmla="*/ 7025539 w 8365095"/>
                <a:gd name="connsiteY22" fmla="*/ 5105400 h 5105400"/>
                <a:gd name="connsiteX23" fmla="*/ 6470267 w 8365095"/>
                <a:gd name="connsiteY23" fmla="*/ 5105400 h 5105400"/>
                <a:gd name="connsiteX24" fmla="*/ 5914995 w 8365095"/>
                <a:gd name="connsiteY24" fmla="*/ 5105400 h 5105400"/>
                <a:gd name="connsiteX25" fmla="*/ 5492989 w 8365095"/>
                <a:gd name="connsiteY25" fmla="*/ 5105400 h 5105400"/>
                <a:gd name="connsiteX26" fmla="*/ 4804452 w 8365095"/>
                <a:gd name="connsiteY26" fmla="*/ 5105400 h 5105400"/>
                <a:gd name="connsiteX27" fmla="*/ 4115915 w 8365095"/>
                <a:gd name="connsiteY27" fmla="*/ 5105400 h 5105400"/>
                <a:gd name="connsiteX28" fmla="*/ 3427378 w 8365095"/>
                <a:gd name="connsiteY28" fmla="*/ 5105400 h 5105400"/>
                <a:gd name="connsiteX29" fmla="*/ 3005371 w 8365095"/>
                <a:gd name="connsiteY29" fmla="*/ 5105400 h 5105400"/>
                <a:gd name="connsiteX30" fmla="*/ 2516732 w 8365095"/>
                <a:gd name="connsiteY30" fmla="*/ 5105400 h 5105400"/>
                <a:gd name="connsiteX31" fmla="*/ 1894828 w 8365095"/>
                <a:gd name="connsiteY31" fmla="*/ 5105400 h 5105400"/>
                <a:gd name="connsiteX32" fmla="*/ 850917 w 8365095"/>
                <a:gd name="connsiteY32" fmla="*/ 5105400 h 5105400"/>
                <a:gd name="connsiteX33" fmla="*/ 0 w 8365095"/>
                <a:gd name="connsiteY33" fmla="*/ 4254483 h 5105400"/>
                <a:gd name="connsiteX34" fmla="*/ 0 w 8365095"/>
                <a:gd name="connsiteY34" fmla="*/ 3687222 h 5105400"/>
                <a:gd name="connsiteX35" fmla="*/ 0 w 8365095"/>
                <a:gd name="connsiteY35" fmla="*/ 3153997 h 5105400"/>
                <a:gd name="connsiteX36" fmla="*/ 0 w 8365095"/>
                <a:gd name="connsiteY36" fmla="*/ 2552700 h 5105400"/>
                <a:gd name="connsiteX37" fmla="*/ 0 w 8365095"/>
                <a:gd name="connsiteY37" fmla="*/ 1951403 h 5105400"/>
                <a:gd name="connsiteX38" fmla="*/ 0 w 8365095"/>
                <a:gd name="connsiteY38" fmla="*/ 1350107 h 5105400"/>
                <a:gd name="connsiteX39" fmla="*/ 0 w 8365095"/>
                <a:gd name="connsiteY39" fmla="*/ 850917 h 510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65095" h="5105400" fill="none" extrusionOk="0">
                  <a:moveTo>
                    <a:pt x="0" y="850917"/>
                  </a:moveTo>
                  <a:cubicBezTo>
                    <a:pt x="33812" y="265063"/>
                    <a:pt x="408557" y="38164"/>
                    <a:pt x="850917" y="0"/>
                  </a:cubicBezTo>
                  <a:cubicBezTo>
                    <a:pt x="1001449" y="-12575"/>
                    <a:pt x="1274140" y="10492"/>
                    <a:pt x="1472821" y="0"/>
                  </a:cubicBezTo>
                  <a:cubicBezTo>
                    <a:pt x="1671502" y="-10492"/>
                    <a:pt x="1888749" y="74728"/>
                    <a:pt x="2161358" y="0"/>
                  </a:cubicBezTo>
                  <a:cubicBezTo>
                    <a:pt x="2433967" y="-74728"/>
                    <a:pt x="2440375" y="40265"/>
                    <a:pt x="2583365" y="0"/>
                  </a:cubicBezTo>
                  <a:cubicBezTo>
                    <a:pt x="2726355" y="-40265"/>
                    <a:pt x="2947346" y="44012"/>
                    <a:pt x="3138637" y="0"/>
                  </a:cubicBezTo>
                  <a:cubicBezTo>
                    <a:pt x="3329928" y="-44012"/>
                    <a:pt x="3407866" y="56564"/>
                    <a:pt x="3627276" y="0"/>
                  </a:cubicBezTo>
                  <a:cubicBezTo>
                    <a:pt x="3846686" y="-56564"/>
                    <a:pt x="3856669" y="13267"/>
                    <a:pt x="4049282" y="0"/>
                  </a:cubicBezTo>
                  <a:cubicBezTo>
                    <a:pt x="4241895" y="-13267"/>
                    <a:pt x="4230201" y="17392"/>
                    <a:pt x="4404656" y="0"/>
                  </a:cubicBezTo>
                  <a:cubicBezTo>
                    <a:pt x="4579111" y="-17392"/>
                    <a:pt x="4641485" y="18006"/>
                    <a:pt x="4760030" y="0"/>
                  </a:cubicBezTo>
                  <a:cubicBezTo>
                    <a:pt x="4878575" y="-18006"/>
                    <a:pt x="5088818" y="29644"/>
                    <a:pt x="5381934" y="0"/>
                  </a:cubicBezTo>
                  <a:cubicBezTo>
                    <a:pt x="5675050" y="-29644"/>
                    <a:pt x="5681810" y="2690"/>
                    <a:pt x="5870574" y="0"/>
                  </a:cubicBezTo>
                  <a:cubicBezTo>
                    <a:pt x="6059338" y="-2690"/>
                    <a:pt x="6225586" y="44937"/>
                    <a:pt x="6559111" y="0"/>
                  </a:cubicBezTo>
                  <a:cubicBezTo>
                    <a:pt x="6892636" y="-44937"/>
                    <a:pt x="7054417" y="86944"/>
                    <a:pt x="7514178" y="0"/>
                  </a:cubicBezTo>
                  <a:cubicBezTo>
                    <a:pt x="7897113" y="-35570"/>
                    <a:pt x="8441407" y="469333"/>
                    <a:pt x="8365095" y="850917"/>
                  </a:cubicBezTo>
                  <a:cubicBezTo>
                    <a:pt x="8394445" y="1111105"/>
                    <a:pt x="8314251" y="1155735"/>
                    <a:pt x="8365095" y="1384142"/>
                  </a:cubicBezTo>
                  <a:cubicBezTo>
                    <a:pt x="8415939" y="1612550"/>
                    <a:pt x="8335237" y="1666388"/>
                    <a:pt x="8365095" y="1883332"/>
                  </a:cubicBezTo>
                  <a:cubicBezTo>
                    <a:pt x="8394953" y="2100276"/>
                    <a:pt x="8339214" y="2172954"/>
                    <a:pt x="8365095" y="2416557"/>
                  </a:cubicBezTo>
                  <a:cubicBezTo>
                    <a:pt x="8390976" y="2660161"/>
                    <a:pt x="8320529" y="2824463"/>
                    <a:pt x="8365095" y="3017854"/>
                  </a:cubicBezTo>
                  <a:cubicBezTo>
                    <a:pt x="8409661" y="3211245"/>
                    <a:pt x="8323370" y="3362304"/>
                    <a:pt x="8365095" y="3483008"/>
                  </a:cubicBezTo>
                  <a:cubicBezTo>
                    <a:pt x="8406820" y="3603712"/>
                    <a:pt x="8286717" y="3963456"/>
                    <a:pt x="8365095" y="4254483"/>
                  </a:cubicBezTo>
                  <a:cubicBezTo>
                    <a:pt x="8371949" y="4776545"/>
                    <a:pt x="8021668" y="5186026"/>
                    <a:pt x="7514178" y="5105400"/>
                  </a:cubicBezTo>
                  <a:cubicBezTo>
                    <a:pt x="7349162" y="5149602"/>
                    <a:pt x="7130064" y="5100773"/>
                    <a:pt x="7025539" y="5105400"/>
                  </a:cubicBezTo>
                  <a:cubicBezTo>
                    <a:pt x="6921014" y="5110027"/>
                    <a:pt x="6669612" y="5100206"/>
                    <a:pt x="6470267" y="5105400"/>
                  </a:cubicBezTo>
                  <a:cubicBezTo>
                    <a:pt x="6270922" y="5110594"/>
                    <a:pt x="6107000" y="5074213"/>
                    <a:pt x="5914995" y="5105400"/>
                  </a:cubicBezTo>
                  <a:cubicBezTo>
                    <a:pt x="5722990" y="5136587"/>
                    <a:pt x="5628246" y="5104743"/>
                    <a:pt x="5492989" y="5105400"/>
                  </a:cubicBezTo>
                  <a:cubicBezTo>
                    <a:pt x="5357732" y="5106057"/>
                    <a:pt x="4948231" y="5085864"/>
                    <a:pt x="4804452" y="5105400"/>
                  </a:cubicBezTo>
                  <a:cubicBezTo>
                    <a:pt x="4660673" y="5124936"/>
                    <a:pt x="4260329" y="5072789"/>
                    <a:pt x="4115915" y="5105400"/>
                  </a:cubicBezTo>
                  <a:cubicBezTo>
                    <a:pt x="3971501" y="5138011"/>
                    <a:pt x="3641458" y="5038676"/>
                    <a:pt x="3427378" y="5105400"/>
                  </a:cubicBezTo>
                  <a:cubicBezTo>
                    <a:pt x="3213298" y="5172124"/>
                    <a:pt x="3124749" y="5080409"/>
                    <a:pt x="3005371" y="5105400"/>
                  </a:cubicBezTo>
                  <a:cubicBezTo>
                    <a:pt x="2885993" y="5130391"/>
                    <a:pt x="2614633" y="5075066"/>
                    <a:pt x="2516732" y="5105400"/>
                  </a:cubicBezTo>
                  <a:cubicBezTo>
                    <a:pt x="2418831" y="5135734"/>
                    <a:pt x="2155567" y="5079299"/>
                    <a:pt x="1894828" y="5105400"/>
                  </a:cubicBezTo>
                  <a:cubicBezTo>
                    <a:pt x="1634089" y="5131501"/>
                    <a:pt x="1220534" y="5026201"/>
                    <a:pt x="850917" y="5105400"/>
                  </a:cubicBezTo>
                  <a:cubicBezTo>
                    <a:pt x="272889" y="5041167"/>
                    <a:pt x="-56305" y="4730944"/>
                    <a:pt x="0" y="4254483"/>
                  </a:cubicBezTo>
                  <a:cubicBezTo>
                    <a:pt x="-58130" y="4081020"/>
                    <a:pt x="11770" y="3963613"/>
                    <a:pt x="0" y="3687222"/>
                  </a:cubicBezTo>
                  <a:cubicBezTo>
                    <a:pt x="-11770" y="3410831"/>
                    <a:pt x="39440" y="3344476"/>
                    <a:pt x="0" y="3153997"/>
                  </a:cubicBezTo>
                  <a:cubicBezTo>
                    <a:pt x="-39440" y="2963519"/>
                    <a:pt x="33508" y="2733088"/>
                    <a:pt x="0" y="2552700"/>
                  </a:cubicBezTo>
                  <a:cubicBezTo>
                    <a:pt x="-33508" y="2372312"/>
                    <a:pt x="16127" y="2211548"/>
                    <a:pt x="0" y="1951403"/>
                  </a:cubicBezTo>
                  <a:cubicBezTo>
                    <a:pt x="-16127" y="1691258"/>
                    <a:pt x="52972" y="1619671"/>
                    <a:pt x="0" y="1350107"/>
                  </a:cubicBezTo>
                  <a:cubicBezTo>
                    <a:pt x="-52972" y="1080543"/>
                    <a:pt x="34657" y="1081827"/>
                    <a:pt x="0" y="850917"/>
                  </a:cubicBezTo>
                  <a:close/>
                </a:path>
                <a:path w="8365095" h="5105400" stroke="0" extrusionOk="0">
                  <a:moveTo>
                    <a:pt x="0" y="850917"/>
                  </a:moveTo>
                  <a:cubicBezTo>
                    <a:pt x="-11320" y="392529"/>
                    <a:pt x="505178" y="-45347"/>
                    <a:pt x="850917" y="0"/>
                  </a:cubicBezTo>
                  <a:cubicBezTo>
                    <a:pt x="1032370" y="-4480"/>
                    <a:pt x="1167310" y="48100"/>
                    <a:pt x="1472821" y="0"/>
                  </a:cubicBezTo>
                  <a:cubicBezTo>
                    <a:pt x="1778332" y="-48100"/>
                    <a:pt x="1789336" y="48163"/>
                    <a:pt x="1961461" y="0"/>
                  </a:cubicBezTo>
                  <a:cubicBezTo>
                    <a:pt x="2133586" y="-48163"/>
                    <a:pt x="2388126" y="20277"/>
                    <a:pt x="2583365" y="0"/>
                  </a:cubicBezTo>
                  <a:cubicBezTo>
                    <a:pt x="2778604" y="-20277"/>
                    <a:pt x="3113082" y="60427"/>
                    <a:pt x="3271902" y="0"/>
                  </a:cubicBezTo>
                  <a:cubicBezTo>
                    <a:pt x="3430722" y="-60427"/>
                    <a:pt x="3757168" y="703"/>
                    <a:pt x="3893806" y="0"/>
                  </a:cubicBezTo>
                  <a:cubicBezTo>
                    <a:pt x="4030444" y="-703"/>
                    <a:pt x="4219266" y="53634"/>
                    <a:pt x="4449078" y="0"/>
                  </a:cubicBezTo>
                  <a:cubicBezTo>
                    <a:pt x="4678890" y="-53634"/>
                    <a:pt x="4843133" y="20915"/>
                    <a:pt x="5137615" y="0"/>
                  </a:cubicBezTo>
                  <a:cubicBezTo>
                    <a:pt x="5432097" y="-20915"/>
                    <a:pt x="5476422" y="12811"/>
                    <a:pt x="5692887" y="0"/>
                  </a:cubicBezTo>
                  <a:cubicBezTo>
                    <a:pt x="5909352" y="-12811"/>
                    <a:pt x="5929376" y="17854"/>
                    <a:pt x="6048261" y="0"/>
                  </a:cubicBezTo>
                  <a:cubicBezTo>
                    <a:pt x="6167146" y="-17854"/>
                    <a:pt x="6441874" y="38546"/>
                    <a:pt x="6670165" y="0"/>
                  </a:cubicBezTo>
                  <a:cubicBezTo>
                    <a:pt x="6898456" y="-38546"/>
                    <a:pt x="6890832" y="41342"/>
                    <a:pt x="7025539" y="0"/>
                  </a:cubicBezTo>
                  <a:cubicBezTo>
                    <a:pt x="7160246" y="-41342"/>
                    <a:pt x="7318889" y="56313"/>
                    <a:pt x="7514178" y="0"/>
                  </a:cubicBezTo>
                  <a:cubicBezTo>
                    <a:pt x="8003090" y="121988"/>
                    <a:pt x="8328367" y="346723"/>
                    <a:pt x="8365095" y="850917"/>
                  </a:cubicBezTo>
                  <a:cubicBezTo>
                    <a:pt x="8410880" y="1082299"/>
                    <a:pt x="8299538" y="1306406"/>
                    <a:pt x="8365095" y="1452214"/>
                  </a:cubicBezTo>
                  <a:cubicBezTo>
                    <a:pt x="8430652" y="1598022"/>
                    <a:pt x="8340750" y="1814844"/>
                    <a:pt x="8365095" y="1951403"/>
                  </a:cubicBezTo>
                  <a:cubicBezTo>
                    <a:pt x="8389440" y="2087962"/>
                    <a:pt x="8297342" y="2339590"/>
                    <a:pt x="8365095" y="2518664"/>
                  </a:cubicBezTo>
                  <a:cubicBezTo>
                    <a:pt x="8432848" y="2697738"/>
                    <a:pt x="8321079" y="2796424"/>
                    <a:pt x="8365095" y="3017854"/>
                  </a:cubicBezTo>
                  <a:cubicBezTo>
                    <a:pt x="8409111" y="3239284"/>
                    <a:pt x="8340044" y="3302337"/>
                    <a:pt x="8365095" y="3483008"/>
                  </a:cubicBezTo>
                  <a:cubicBezTo>
                    <a:pt x="8390146" y="3663679"/>
                    <a:pt x="8327235" y="3990419"/>
                    <a:pt x="8365095" y="4254483"/>
                  </a:cubicBezTo>
                  <a:cubicBezTo>
                    <a:pt x="8344285" y="4665729"/>
                    <a:pt x="8012367" y="5149090"/>
                    <a:pt x="7514178" y="5105400"/>
                  </a:cubicBezTo>
                  <a:cubicBezTo>
                    <a:pt x="7385813" y="5154732"/>
                    <a:pt x="7178439" y="5070325"/>
                    <a:pt x="7092171" y="5105400"/>
                  </a:cubicBezTo>
                  <a:cubicBezTo>
                    <a:pt x="7005903" y="5140475"/>
                    <a:pt x="6726439" y="5076574"/>
                    <a:pt x="6470267" y="5105400"/>
                  </a:cubicBezTo>
                  <a:cubicBezTo>
                    <a:pt x="6214095" y="5134226"/>
                    <a:pt x="6213355" y="5075054"/>
                    <a:pt x="6114893" y="5105400"/>
                  </a:cubicBezTo>
                  <a:cubicBezTo>
                    <a:pt x="6016431" y="5135746"/>
                    <a:pt x="5722708" y="5068889"/>
                    <a:pt x="5426356" y="5105400"/>
                  </a:cubicBezTo>
                  <a:cubicBezTo>
                    <a:pt x="5130004" y="5141911"/>
                    <a:pt x="5078106" y="5087869"/>
                    <a:pt x="4937717" y="5105400"/>
                  </a:cubicBezTo>
                  <a:cubicBezTo>
                    <a:pt x="4797328" y="5122931"/>
                    <a:pt x="4750169" y="5095979"/>
                    <a:pt x="4582343" y="5105400"/>
                  </a:cubicBezTo>
                  <a:cubicBezTo>
                    <a:pt x="4414517" y="5114821"/>
                    <a:pt x="4162043" y="5081727"/>
                    <a:pt x="4027071" y="5105400"/>
                  </a:cubicBezTo>
                  <a:cubicBezTo>
                    <a:pt x="3892099" y="5129073"/>
                    <a:pt x="3745412" y="5076205"/>
                    <a:pt x="3671697" y="5105400"/>
                  </a:cubicBezTo>
                  <a:cubicBezTo>
                    <a:pt x="3597982" y="5134595"/>
                    <a:pt x="3262822" y="5033862"/>
                    <a:pt x="2983161" y="5105400"/>
                  </a:cubicBezTo>
                  <a:cubicBezTo>
                    <a:pt x="2703500" y="5176938"/>
                    <a:pt x="2797529" y="5078483"/>
                    <a:pt x="2627787" y="5105400"/>
                  </a:cubicBezTo>
                  <a:cubicBezTo>
                    <a:pt x="2458045" y="5132317"/>
                    <a:pt x="2262060" y="5090072"/>
                    <a:pt x="2139147" y="5105400"/>
                  </a:cubicBezTo>
                  <a:cubicBezTo>
                    <a:pt x="2016234" y="5120728"/>
                    <a:pt x="1943029" y="5093753"/>
                    <a:pt x="1783774" y="5105400"/>
                  </a:cubicBezTo>
                  <a:cubicBezTo>
                    <a:pt x="1624519" y="5117047"/>
                    <a:pt x="1492656" y="5057636"/>
                    <a:pt x="1361767" y="5105400"/>
                  </a:cubicBezTo>
                  <a:cubicBezTo>
                    <a:pt x="1230878" y="5153164"/>
                    <a:pt x="979004" y="5096243"/>
                    <a:pt x="850917" y="5105400"/>
                  </a:cubicBezTo>
                  <a:cubicBezTo>
                    <a:pt x="342703" y="5022521"/>
                    <a:pt x="-3733" y="4696852"/>
                    <a:pt x="0" y="4254483"/>
                  </a:cubicBezTo>
                  <a:cubicBezTo>
                    <a:pt x="-5237" y="4124361"/>
                    <a:pt x="8949" y="3912960"/>
                    <a:pt x="0" y="3755293"/>
                  </a:cubicBezTo>
                  <a:cubicBezTo>
                    <a:pt x="-8949" y="3597626"/>
                    <a:pt x="55828" y="3367420"/>
                    <a:pt x="0" y="3222068"/>
                  </a:cubicBezTo>
                  <a:cubicBezTo>
                    <a:pt x="-55828" y="3076716"/>
                    <a:pt x="66646" y="2918914"/>
                    <a:pt x="0" y="2654807"/>
                  </a:cubicBezTo>
                  <a:cubicBezTo>
                    <a:pt x="-66646" y="2390700"/>
                    <a:pt x="16954" y="2327925"/>
                    <a:pt x="0" y="2087546"/>
                  </a:cubicBezTo>
                  <a:cubicBezTo>
                    <a:pt x="-16954" y="1847167"/>
                    <a:pt x="30432" y="1711437"/>
                    <a:pt x="0" y="1588356"/>
                  </a:cubicBezTo>
                  <a:cubicBezTo>
                    <a:pt x="-30432" y="1465275"/>
                    <a:pt x="84205" y="1008787"/>
                    <a:pt x="0" y="85091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56000"/>
              </a:schemeClr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78956115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tabLst>
                  <a:tab pos="1146867" algn="l"/>
                </a:tabLst>
              </a:pPr>
              <a:endParaRPr lang="en-US" sz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7CE3D4-8C82-4361-A195-D9B616BAAF37}"/>
                </a:ext>
              </a:extLst>
            </p:cNvPr>
            <p:cNvSpPr txBox="1"/>
            <p:nvPr/>
          </p:nvSpPr>
          <p:spPr>
            <a:xfrm>
              <a:off x="8549292" y="3061694"/>
              <a:ext cx="7085181" cy="472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vi-VN" sz="360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7 Pattaya" panose="00000500000000000000" pitchFamily="2" charset="-34"/>
                  <a:ea typeface="Times New Roman" panose="02020603050405020304" pitchFamily="18" charset="0"/>
                  <a:cs typeface="#9Slide07 Pattaya" panose="00000500000000000000" pitchFamily="2" charset="-34"/>
                </a:rPr>
                <a:t>+ Hình hộp chữ nhật, có các dây nối với các ổ bên trong</a:t>
              </a:r>
            </a:p>
            <a:p>
              <a:pPr defTabSz="609630"/>
              <a:r>
                <a:rPr lang="vi-VN" sz="360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7 Pattaya" panose="00000500000000000000" pitchFamily="2" charset="-34"/>
                  <a:ea typeface="Times New Roman" panose="02020603050405020304" pitchFamily="18" charset="0"/>
                  <a:cs typeface="#9Slide07 Pattaya" panose="00000500000000000000" pitchFamily="2" charset="-34"/>
                </a:rPr>
                <a:t>+ Là thiết bị kết nối trung tâm, giúp kết nối các máy tính lại với nhau.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380CBC-6F27-400E-7E39-0AAE054FA948}"/>
              </a:ext>
            </a:extLst>
          </p:cNvPr>
          <p:cNvSpPr txBox="1"/>
          <p:nvPr/>
        </p:nvSpPr>
        <p:spPr>
          <a:xfrm>
            <a:off x="6638928" y="4504241"/>
            <a:ext cx="361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Switch</a:t>
            </a:r>
            <a:endParaRPr lang="en-US" sz="3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CA477FC-D96B-7D1A-5E2B-E87DC47BD6EA}"/>
              </a:ext>
            </a:extLst>
          </p:cNvPr>
          <p:cNvSpPr txBox="1"/>
          <p:nvPr/>
        </p:nvSpPr>
        <p:spPr>
          <a:xfrm>
            <a:off x="-3138616" y="-42980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2. Thiết bị mạng</a:t>
            </a:r>
          </a:p>
        </p:txBody>
      </p:sp>
    </p:spTree>
    <p:extLst>
      <p:ext uri="{BB962C8B-B14F-4D97-AF65-F5344CB8AC3E}">
        <p14:creationId xmlns:p14="http://schemas.microsoft.com/office/powerpoint/2010/main" val="13648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Thiết bị Modem Router GWN7000 Chính Hãng Giá Rẻ Nhất">
            <a:extLst>
              <a:ext uri="{FF2B5EF4-FFF2-40B4-BE49-F238E27FC236}">
                <a16:creationId xmlns:a16="http://schemas.microsoft.com/office/drawing/2014/main" id="{8D27AB8B-90B3-4F73-9FDE-76839110B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" r="-1" b="12363"/>
          <a:stretch/>
        </p:blipFill>
        <p:spPr bwMode="auto">
          <a:xfrm>
            <a:off x="3882572" y="-228600"/>
            <a:ext cx="8309429" cy="685799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1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630"/>
                  <a:endParaRPr lang="en-US" sz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3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630"/>
                  <a:endParaRPr lang="en-US" sz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630"/>
                  <a:endParaRPr lang="en-US" sz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630"/>
                  <a:endParaRPr lang="en-US" sz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E104BA-0FB6-4A61-A878-09D5CD93635B}"/>
              </a:ext>
            </a:extLst>
          </p:cNvPr>
          <p:cNvGrpSpPr/>
          <p:nvPr/>
        </p:nvGrpSpPr>
        <p:grpSpPr>
          <a:xfrm>
            <a:off x="105281" y="685800"/>
            <a:ext cx="3606800" cy="5486400"/>
            <a:chOff x="8094105" y="2857500"/>
            <a:chExt cx="8365095" cy="5105400"/>
          </a:xfrm>
          <a:solidFill>
            <a:srgbClr val="1C4058">
              <a:alpha val="78000"/>
            </a:srgb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27F06D4-03AF-4C60-8000-D95F84F22036}"/>
                </a:ext>
              </a:extLst>
            </p:cNvPr>
            <p:cNvSpPr/>
            <p:nvPr/>
          </p:nvSpPr>
          <p:spPr>
            <a:xfrm>
              <a:off x="8094105" y="2857500"/>
              <a:ext cx="8365095" cy="5105400"/>
            </a:xfrm>
            <a:custGeom>
              <a:avLst/>
              <a:gdLst>
                <a:gd name="connsiteX0" fmla="*/ 0 w 8365095"/>
                <a:gd name="connsiteY0" fmla="*/ 850917 h 5105400"/>
                <a:gd name="connsiteX1" fmla="*/ 850917 w 8365095"/>
                <a:gd name="connsiteY1" fmla="*/ 0 h 5105400"/>
                <a:gd name="connsiteX2" fmla="*/ 1472821 w 8365095"/>
                <a:gd name="connsiteY2" fmla="*/ 0 h 5105400"/>
                <a:gd name="connsiteX3" fmla="*/ 2161358 w 8365095"/>
                <a:gd name="connsiteY3" fmla="*/ 0 h 5105400"/>
                <a:gd name="connsiteX4" fmla="*/ 2583365 w 8365095"/>
                <a:gd name="connsiteY4" fmla="*/ 0 h 5105400"/>
                <a:gd name="connsiteX5" fmla="*/ 3138637 w 8365095"/>
                <a:gd name="connsiteY5" fmla="*/ 0 h 5105400"/>
                <a:gd name="connsiteX6" fmla="*/ 3627276 w 8365095"/>
                <a:gd name="connsiteY6" fmla="*/ 0 h 5105400"/>
                <a:gd name="connsiteX7" fmla="*/ 4049282 w 8365095"/>
                <a:gd name="connsiteY7" fmla="*/ 0 h 5105400"/>
                <a:gd name="connsiteX8" fmla="*/ 4404656 w 8365095"/>
                <a:gd name="connsiteY8" fmla="*/ 0 h 5105400"/>
                <a:gd name="connsiteX9" fmla="*/ 4760030 w 8365095"/>
                <a:gd name="connsiteY9" fmla="*/ 0 h 5105400"/>
                <a:gd name="connsiteX10" fmla="*/ 5381934 w 8365095"/>
                <a:gd name="connsiteY10" fmla="*/ 0 h 5105400"/>
                <a:gd name="connsiteX11" fmla="*/ 5870574 w 8365095"/>
                <a:gd name="connsiteY11" fmla="*/ 0 h 5105400"/>
                <a:gd name="connsiteX12" fmla="*/ 6559111 w 8365095"/>
                <a:gd name="connsiteY12" fmla="*/ 0 h 5105400"/>
                <a:gd name="connsiteX13" fmla="*/ 7514178 w 8365095"/>
                <a:gd name="connsiteY13" fmla="*/ 0 h 5105400"/>
                <a:gd name="connsiteX14" fmla="*/ 8365095 w 8365095"/>
                <a:gd name="connsiteY14" fmla="*/ 850917 h 5105400"/>
                <a:gd name="connsiteX15" fmla="*/ 8365095 w 8365095"/>
                <a:gd name="connsiteY15" fmla="*/ 1384142 h 5105400"/>
                <a:gd name="connsiteX16" fmla="*/ 8365095 w 8365095"/>
                <a:gd name="connsiteY16" fmla="*/ 1883332 h 5105400"/>
                <a:gd name="connsiteX17" fmla="*/ 8365095 w 8365095"/>
                <a:gd name="connsiteY17" fmla="*/ 2416557 h 5105400"/>
                <a:gd name="connsiteX18" fmla="*/ 8365095 w 8365095"/>
                <a:gd name="connsiteY18" fmla="*/ 3017854 h 5105400"/>
                <a:gd name="connsiteX19" fmla="*/ 8365095 w 8365095"/>
                <a:gd name="connsiteY19" fmla="*/ 3483008 h 5105400"/>
                <a:gd name="connsiteX20" fmla="*/ 8365095 w 8365095"/>
                <a:gd name="connsiteY20" fmla="*/ 4254483 h 5105400"/>
                <a:gd name="connsiteX21" fmla="*/ 7514178 w 8365095"/>
                <a:gd name="connsiteY21" fmla="*/ 5105400 h 5105400"/>
                <a:gd name="connsiteX22" fmla="*/ 7025539 w 8365095"/>
                <a:gd name="connsiteY22" fmla="*/ 5105400 h 5105400"/>
                <a:gd name="connsiteX23" fmla="*/ 6470267 w 8365095"/>
                <a:gd name="connsiteY23" fmla="*/ 5105400 h 5105400"/>
                <a:gd name="connsiteX24" fmla="*/ 5914995 w 8365095"/>
                <a:gd name="connsiteY24" fmla="*/ 5105400 h 5105400"/>
                <a:gd name="connsiteX25" fmla="*/ 5492989 w 8365095"/>
                <a:gd name="connsiteY25" fmla="*/ 5105400 h 5105400"/>
                <a:gd name="connsiteX26" fmla="*/ 4804452 w 8365095"/>
                <a:gd name="connsiteY26" fmla="*/ 5105400 h 5105400"/>
                <a:gd name="connsiteX27" fmla="*/ 4115915 w 8365095"/>
                <a:gd name="connsiteY27" fmla="*/ 5105400 h 5105400"/>
                <a:gd name="connsiteX28" fmla="*/ 3427378 w 8365095"/>
                <a:gd name="connsiteY28" fmla="*/ 5105400 h 5105400"/>
                <a:gd name="connsiteX29" fmla="*/ 3005371 w 8365095"/>
                <a:gd name="connsiteY29" fmla="*/ 5105400 h 5105400"/>
                <a:gd name="connsiteX30" fmla="*/ 2516732 w 8365095"/>
                <a:gd name="connsiteY30" fmla="*/ 5105400 h 5105400"/>
                <a:gd name="connsiteX31" fmla="*/ 1894828 w 8365095"/>
                <a:gd name="connsiteY31" fmla="*/ 5105400 h 5105400"/>
                <a:gd name="connsiteX32" fmla="*/ 850917 w 8365095"/>
                <a:gd name="connsiteY32" fmla="*/ 5105400 h 5105400"/>
                <a:gd name="connsiteX33" fmla="*/ 0 w 8365095"/>
                <a:gd name="connsiteY33" fmla="*/ 4254483 h 5105400"/>
                <a:gd name="connsiteX34" fmla="*/ 0 w 8365095"/>
                <a:gd name="connsiteY34" fmla="*/ 3687222 h 5105400"/>
                <a:gd name="connsiteX35" fmla="*/ 0 w 8365095"/>
                <a:gd name="connsiteY35" fmla="*/ 3153997 h 5105400"/>
                <a:gd name="connsiteX36" fmla="*/ 0 w 8365095"/>
                <a:gd name="connsiteY36" fmla="*/ 2552700 h 5105400"/>
                <a:gd name="connsiteX37" fmla="*/ 0 w 8365095"/>
                <a:gd name="connsiteY37" fmla="*/ 1951403 h 5105400"/>
                <a:gd name="connsiteX38" fmla="*/ 0 w 8365095"/>
                <a:gd name="connsiteY38" fmla="*/ 1350107 h 5105400"/>
                <a:gd name="connsiteX39" fmla="*/ 0 w 8365095"/>
                <a:gd name="connsiteY39" fmla="*/ 850917 h 510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65095" h="5105400" fill="none" extrusionOk="0">
                  <a:moveTo>
                    <a:pt x="0" y="850917"/>
                  </a:moveTo>
                  <a:cubicBezTo>
                    <a:pt x="33812" y="265063"/>
                    <a:pt x="408557" y="38164"/>
                    <a:pt x="850917" y="0"/>
                  </a:cubicBezTo>
                  <a:cubicBezTo>
                    <a:pt x="1001449" y="-12575"/>
                    <a:pt x="1274140" y="10492"/>
                    <a:pt x="1472821" y="0"/>
                  </a:cubicBezTo>
                  <a:cubicBezTo>
                    <a:pt x="1671502" y="-10492"/>
                    <a:pt x="1888749" y="74728"/>
                    <a:pt x="2161358" y="0"/>
                  </a:cubicBezTo>
                  <a:cubicBezTo>
                    <a:pt x="2433967" y="-74728"/>
                    <a:pt x="2440375" y="40265"/>
                    <a:pt x="2583365" y="0"/>
                  </a:cubicBezTo>
                  <a:cubicBezTo>
                    <a:pt x="2726355" y="-40265"/>
                    <a:pt x="2947346" y="44012"/>
                    <a:pt x="3138637" y="0"/>
                  </a:cubicBezTo>
                  <a:cubicBezTo>
                    <a:pt x="3329928" y="-44012"/>
                    <a:pt x="3407866" y="56564"/>
                    <a:pt x="3627276" y="0"/>
                  </a:cubicBezTo>
                  <a:cubicBezTo>
                    <a:pt x="3846686" y="-56564"/>
                    <a:pt x="3856669" y="13267"/>
                    <a:pt x="4049282" y="0"/>
                  </a:cubicBezTo>
                  <a:cubicBezTo>
                    <a:pt x="4241895" y="-13267"/>
                    <a:pt x="4230201" y="17392"/>
                    <a:pt x="4404656" y="0"/>
                  </a:cubicBezTo>
                  <a:cubicBezTo>
                    <a:pt x="4579111" y="-17392"/>
                    <a:pt x="4641485" y="18006"/>
                    <a:pt x="4760030" y="0"/>
                  </a:cubicBezTo>
                  <a:cubicBezTo>
                    <a:pt x="4878575" y="-18006"/>
                    <a:pt x="5088818" y="29644"/>
                    <a:pt x="5381934" y="0"/>
                  </a:cubicBezTo>
                  <a:cubicBezTo>
                    <a:pt x="5675050" y="-29644"/>
                    <a:pt x="5681810" y="2690"/>
                    <a:pt x="5870574" y="0"/>
                  </a:cubicBezTo>
                  <a:cubicBezTo>
                    <a:pt x="6059338" y="-2690"/>
                    <a:pt x="6225586" y="44937"/>
                    <a:pt x="6559111" y="0"/>
                  </a:cubicBezTo>
                  <a:cubicBezTo>
                    <a:pt x="6892636" y="-44937"/>
                    <a:pt x="7054417" y="86944"/>
                    <a:pt x="7514178" y="0"/>
                  </a:cubicBezTo>
                  <a:cubicBezTo>
                    <a:pt x="7897113" y="-35570"/>
                    <a:pt x="8441407" y="469333"/>
                    <a:pt x="8365095" y="850917"/>
                  </a:cubicBezTo>
                  <a:cubicBezTo>
                    <a:pt x="8394445" y="1111105"/>
                    <a:pt x="8314251" y="1155735"/>
                    <a:pt x="8365095" y="1384142"/>
                  </a:cubicBezTo>
                  <a:cubicBezTo>
                    <a:pt x="8415939" y="1612550"/>
                    <a:pt x="8335237" y="1666388"/>
                    <a:pt x="8365095" y="1883332"/>
                  </a:cubicBezTo>
                  <a:cubicBezTo>
                    <a:pt x="8394953" y="2100276"/>
                    <a:pt x="8339214" y="2172954"/>
                    <a:pt x="8365095" y="2416557"/>
                  </a:cubicBezTo>
                  <a:cubicBezTo>
                    <a:pt x="8390976" y="2660161"/>
                    <a:pt x="8320529" y="2824463"/>
                    <a:pt x="8365095" y="3017854"/>
                  </a:cubicBezTo>
                  <a:cubicBezTo>
                    <a:pt x="8409661" y="3211245"/>
                    <a:pt x="8323370" y="3362304"/>
                    <a:pt x="8365095" y="3483008"/>
                  </a:cubicBezTo>
                  <a:cubicBezTo>
                    <a:pt x="8406820" y="3603712"/>
                    <a:pt x="8286717" y="3963456"/>
                    <a:pt x="8365095" y="4254483"/>
                  </a:cubicBezTo>
                  <a:cubicBezTo>
                    <a:pt x="8371949" y="4776545"/>
                    <a:pt x="8021668" y="5186026"/>
                    <a:pt x="7514178" y="5105400"/>
                  </a:cubicBezTo>
                  <a:cubicBezTo>
                    <a:pt x="7349162" y="5149602"/>
                    <a:pt x="7130064" y="5100773"/>
                    <a:pt x="7025539" y="5105400"/>
                  </a:cubicBezTo>
                  <a:cubicBezTo>
                    <a:pt x="6921014" y="5110027"/>
                    <a:pt x="6669612" y="5100206"/>
                    <a:pt x="6470267" y="5105400"/>
                  </a:cubicBezTo>
                  <a:cubicBezTo>
                    <a:pt x="6270922" y="5110594"/>
                    <a:pt x="6107000" y="5074213"/>
                    <a:pt x="5914995" y="5105400"/>
                  </a:cubicBezTo>
                  <a:cubicBezTo>
                    <a:pt x="5722990" y="5136587"/>
                    <a:pt x="5628246" y="5104743"/>
                    <a:pt x="5492989" y="5105400"/>
                  </a:cubicBezTo>
                  <a:cubicBezTo>
                    <a:pt x="5357732" y="5106057"/>
                    <a:pt x="4948231" y="5085864"/>
                    <a:pt x="4804452" y="5105400"/>
                  </a:cubicBezTo>
                  <a:cubicBezTo>
                    <a:pt x="4660673" y="5124936"/>
                    <a:pt x="4260329" y="5072789"/>
                    <a:pt x="4115915" y="5105400"/>
                  </a:cubicBezTo>
                  <a:cubicBezTo>
                    <a:pt x="3971501" y="5138011"/>
                    <a:pt x="3641458" y="5038676"/>
                    <a:pt x="3427378" y="5105400"/>
                  </a:cubicBezTo>
                  <a:cubicBezTo>
                    <a:pt x="3213298" y="5172124"/>
                    <a:pt x="3124749" y="5080409"/>
                    <a:pt x="3005371" y="5105400"/>
                  </a:cubicBezTo>
                  <a:cubicBezTo>
                    <a:pt x="2885993" y="5130391"/>
                    <a:pt x="2614633" y="5075066"/>
                    <a:pt x="2516732" y="5105400"/>
                  </a:cubicBezTo>
                  <a:cubicBezTo>
                    <a:pt x="2418831" y="5135734"/>
                    <a:pt x="2155567" y="5079299"/>
                    <a:pt x="1894828" y="5105400"/>
                  </a:cubicBezTo>
                  <a:cubicBezTo>
                    <a:pt x="1634089" y="5131501"/>
                    <a:pt x="1220534" y="5026201"/>
                    <a:pt x="850917" y="5105400"/>
                  </a:cubicBezTo>
                  <a:cubicBezTo>
                    <a:pt x="272889" y="5041167"/>
                    <a:pt x="-56305" y="4730944"/>
                    <a:pt x="0" y="4254483"/>
                  </a:cubicBezTo>
                  <a:cubicBezTo>
                    <a:pt x="-58130" y="4081020"/>
                    <a:pt x="11770" y="3963613"/>
                    <a:pt x="0" y="3687222"/>
                  </a:cubicBezTo>
                  <a:cubicBezTo>
                    <a:pt x="-11770" y="3410831"/>
                    <a:pt x="39440" y="3344476"/>
                    <a:pt x="0" y="3153997"/>
                  </a:cubicBezTo>
                  <a:cubicBezTo>
                    <a:pt x="-39440" y="2963519"/>
                    <a:pt x="33508" y="2733088"/>
                    <a:pt x="0" y="2552700"/>
                  </a:cubicBezTo>
                  <a:cubicBezTo>
                    <a:pt x="-33508" y="2372312"/>
                    <a:pt x="16127" y="2211548"/>
                    <a:pt x="0" y="1951403"/>
                  </a:cubicBezTo>
                  <a:cubicBezTo>
                    <a:pt x="-16127" y="1691258"/>
                    <a:pt x="52972" y="1619671"/>
                    <a:pt x="0" y="1350107"/>
                  </a:cubicBezTo>
                  <a:cubicBezTo>
                    <a:pt x="-52972" y="1080543"/>
                    <a:pt x="34657" y="1081827"/>
                    <a:pt x="0" y="850917"/>
                  </a:cubicBezTo>
                  <a:close/>
                </a:path>
                <a:path w="8365095" h="5105400" stroke="0" extrusionOk="0">
                  <a:moveTo>
                    <a:pt x="0" y="850917"/>
                  </a:moveTo>
                  <a:cubicBezTo>
                    <a:pt x="-11320" y="392529"/>
                    <a:pt x="505178" y="-45347"/>
                    <a:pt x="850917" y="0"/>
                  </a:cubicBezTo>
                  <a:cubicBezTo>
                    <a:pt x="1032370" y="-4480"/>
                    <a:pt x="1167310" y="48100"/>
                    <a:pt x="1472821" y="0"/>
                  </a:cubicBezTo>
                  <a:cubicBezTo>
                    <a:pt x="1778332" y="-48100"/>
                    <a:pt x="1789336" y="48163"/>
                    <a:pt x="1961461" y="0"/>
                  </a:cubicBezTo>
                  <a:cubicBezTo>
                    <a:pt x="2133586" y="-48163"/>
                    <a:pt x="2388126" y="20277"/>
                    <a:pt x="2583365" y="0"/>
                  </a:cubicBezTo>
                  <a:cubicBezTo>
                    <a:pt x="2778604" y="-20277"/>
                    <a:pt x="3113082" y="60427"/>
                    <a:pt x="3271902" y="0"/>
                  </a:cubicBezTo>
                  <a:cubicBezTo>
                    <a:pt x="3430722" y="-60427"/>
                    <a:pt x="3757168" y="703"/>
                    <a:pt x="3893806" y="0"/>
                  </a:cubicBezTo>
                  <a:cubicBezTo>
                    <a:pt x="4030444" y="-703"/>
                    <a:pt x="4219266" y="53634"/>
                    <a:pt x="4449078" y="0"/>
                  </a:cubicBezTo>
                  <a:cubicBezTo>
                    <a:pt x="4678890" y="-53634"/>
                    <a:pt x="4843133" y="20915"/>
                    <a:pt x="5137615" y="0"/>
                  </a:cubicBezTo>
                  <a:cubicBezTo>
                    <a:pt x="5432097" y="-20915"/>
                    <a:pt x="5476422" y="12811"/>
                    <a:pt x="5692887" y="0"/>
                  </a:cubicBezTo>
                  <a:cubicBezTo>
                    <a:pt x="5909352" y="-12811"/>
                    <a:pt x="5929376" y="17854"/>
                    <a:pt x="6048261" y="0"/>
                  </a:cubicBezTo>
                  <a:cubicBezTo>
                    <a:pt x="6167146" y="-17854"/>
                    <a:pt x="6441874" y="38546"/>
                    <a:pt x="6670165" y="0"/>
                  </a:cubicBezTo>
                  <a:cubicBezTo>
                    <a:pt x="6898456" y="-38546"/>
                    <a:pt x="6890832" y="41342"/>
                    <a:pt x="7025539" y="0"/>
                  </a:cubicBezTo>
                  <a:cubicBezTo>
                    <a:pt x="7160246" y="-41342"/>
                    <a:pt x="7318889" y="56313"/>
                    <a:pt x="7514178" y="0"/>
                  </a:cubicBezTo>
                  <a:cubicBezTo>
                    <a:pt x="8003090" y="121988"/>
                    <a:pt x="8328367" y="346723"/>
                    <a:pt x="8365095" y="850917"/>
                  </a:cubicBezTo>
                  <a:cubicBezTo>
                    <a:pt x="8410880" y="1082299"/>
                    <a:pt x="8299538" y="1306406"/>
                    <a:pt x="8365095" y="1452214"/>
                  </a:cubicBezTo>
                  <a:cubicBezTo>
                    <a:pt x="8430652" y="1598022"/>
                    <a:pt x="8340750" y="1814844"/>
                    <a:pt x="8365095" y="1951403"/>
                  </a:cubicBezTo>
                  <a:cubicBezTo>
                    <a:pt x="8389440" y="2087962"/>
                    <a:pt x="8297342" y="2339590"/>
                    <a:pt x="8365095" y="2518664"/>
                  </a:cubicBezTo>
                  <a:cubicBezTo>
                    <a:pt x="8432848" y="2697738"/>
                    <a:pt x="8321079" y="2796424"/>
                    <a:pt x="8365095" y="3017854"/>
                  </a:cubicBezTo>
                  <a:cubicBezTo>
                    <a:pt x="8409111" y="3239284"/>
                    <a:pt x="8340044" y="3302337"/>
                    <a:pt x="8365095" y="3483008"/>
                  </a:cubicBezTo>
                  <a:cubicBezTo>
                    <a:pt x="8390146" y="3663679"/>
                    <a:pt x="8327235" y="3990419"/>
                    <a:pt x="8365095" y="4254483"/>
                  </a:cubicBezTo>
                  <a:cubicBezTo>
                    <a:pt x="8344285" y="4665729"/>
                    <a:pt x="8012367" y="5149090"/>
                    <a:pt x="7514178" y="5105400"/>
                  </a:cubicBezTo>
                  <a:cubicBezTo>
                    <a:pt x="7385813" y="5154732"/>
                    <a:pt x="7178439" y="5070325"/>
                    <a:pt x="7092171" y="5105400"/>
                  </a:cubicBezTo>
                  <a:cubicBezTo>
                    <a:pt x="7005903" y="5140475"/>
                    <a:pt x="6726439" y="5076574"/>
                    <a:pt x="6470267" y="5105400"/>
                  </a:cubicBezTo>
                  <a:cubicBezTo>
                    <a:pt x="6214095" y="5134226"/>
                    <a:pt x="6213355" y="5075054"/>
                    <a:pt x="6114893" y="5105400"/>
                  </a:cubicBezTo>
                  <a:cubicBezTo>
                    <a:pt x="6016431" y="5135746"/>
                    <a:pt x="5722708" y="5068889"/>
                    <a:pt x="5426356" y="5105400"/>
                  </a:cubicBezTo>
                  <a:cubicBezTo>
                    <a:pt x="5130004" y="5141911"/>
                    <a:pt x="5078106" y="5087869"/>
                    <a:pt x="4937717" y="5105400"/>
                  </a:cubicBezTo>
                  <a:cubicBezTo>
                    <a:pt x="4797328" y="5122931"/>
                    <a:pt x="4750169" y="5095979"/>
                    <a:pt x="4582343" y="5105400"/>
                  </a:cubicBezTo>
                  <a:cubicBezTo>
                    <a:pt x="4414517" y="5114821"/>
                    <a:pt x="4162043" y="5081727"/>
                    <a:pt x="4027071" y="5105400"/>
                  </a:cubicBezTo>
                  <a:cubicBezTo>
                    <a:pt x="3892099" y="5129073"/>
                    <a:pt x="3745412" y="5076205"/>
                    <a:pt x="3671697" y="5105400"/>
                  </a:cubicBezTo>
                  <a:cubicBezTo>
                    <a:pt x="3597982" y="5134595"/>
                    <a:pt x="3262822" y="5033862"/>
                    <a:pt x="2983161" y="5105400"/>
                  </a:cubicBezTo>
                  <a:cubicBezTo>
                    <a:pt x="2703500" y="5176938"/>
                    <a:pt x="2797529" y="5078483"/>
                    <a:pt x="2627787" y="5105400"/>
                  </a:cubicBezTo>
                  <a:cubicBezTo>
                    <a:pt x="2458045" y="5132317"/>
                    <a:pt x="2262060" y="5090072"/>
                    <a:pt x="2139147" y="5105400"/>
                  </a:cubicBezTo>
                  <a:cubicBezTo>
                    <a:pt x="2016234" y="5120728"/>
                    <a:pt x="1943029" y="5093753"/>
                    <a:pt x="1783774" y="5105400"/>
                  </a:cubicBezTo>
                  <a:cubicBezTo>
                    <a:pt x="1624519" y="5117047"/>
                    <a:pt x="1492656" y="5057636"/>
                    <a:pt x="1361767" y="5105400"/>
                  </a:cubicBezTo>
                  <a:cubicBezTo>
                    <a:pt x="1230878" y="5153164"/>
                    <a:pt x="979004" y="5096243"/>
                    <a:pt x="850917" y="5105400"/>
                  </a:cubicBezTo>
                  <a:cubicBezTo>
                    <a:pt x="342703" y="5022521"/>
                    <a:pt x="-3733" y="4696852"/>
                    <a:pt x="0" y="4254483"/>
                  </a:cubicBezTo>
                  <a:cubicBezTo>
                    <a:pt x="-5237" y="4124361"/>
                    <a:pt x="8949" y="3912960"/>
                    <a:pt x="0" y="3755293"/>
                  </a:cubicBezTo>
                  <a:cubicBezTo>
                    <a:pt x="-8949" y="3597626"/>
                    <a:pt x="55828" y="3367420"/>
                    <a:pt x="0" y="3222068"/>
                  </a:cubicBezTo>
                  <a:cubicBezTo>
                    <a:pt x="-55828" y="3076716"/>
                    <a:pt x="66646" y="2918914"/>
                    <a:pt x="0" y="2654807"/>
                  </a:cubicBezTo>
                  <a:cubicBezTo>
                    <a:pt x="-66646" y="2390700"/>
                    <a:pt x="16954" y="2327925"/>
                    <a:pt x="0" y="2087546"/>
                  </a:cubicBezTo>
                  <a:cubicBezTo>
                    <a:pt x="-16954" y="1847167"/>
                    <a:pt x="30432" y="1711437"/>
                    <a:pt x="0" y="1588356"/>
                  </a:cubicBezTo>
                  <a:cubicBezTo>
                    <a:pt x="-30432" y="1465275"/>
                    <a:pt x="84205" y="1008787"/>
                    <a:pt x="0" y="850917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78956115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tabLst>
                  <a:tab pos="1146867" algn="l"/>
                </a:tabLst>
              </a:pPr>
              <a:endParaRPr lang="en-US" sz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7A1964-F693-45C9-8958-DB68BD112D34}"/>
                </a:ext>
              </a:extLst>
            </p:cNvPr>
            <p:cNvSpPr txBox="1"/>
            <p:nvPr/>
          </p:nvSpPr>
          <p:spPr>
            <a:xfrm>
              <a:off x="8549289" y="3061694"/>
              <a:ext cx="7502271" cy="42101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609630"/>
              <a:r>
                <a:rPr lang="vi-VN" sz="360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7 Pattaya" panose="00000500000000000000" pitchFamily="2" charset="-34"/>
                  <a:ea typeface="Times New Roman" panose="02020603050405020304" pitchFamily="18" charset="0"/>
                  <a:cs typeface="#9Slide07 Pattaya" panose="00000500000000000000" pitchFamily="2" charset="-34"/>
                </a:rPr>
                <a:t>+Hình hộp vuông, nhỏ, chất liệu đa số làm bằng nhựa.</a:t>
              </a:r>
            </a:p>
            <a:p>
              <a:pPr defTabSz="609630"/>
              <a:r>
                <a:rPr lang="vi-VN" sz="360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7 Pattaya" panose="00000500000000000000" pitchFamily="2" charset="-34"/>
                  <a:ea typeface="Times New Roman" panose="02020603050405020304" pitchFamily="18" charset="0"/>
                  <a:cs typeface="#9Slide07 Pattaya" panose="00000500000000000000" pitchFamily="2" charset="-34"/>
                </a:rPr>
                <a:t>+ Là thiết bị biến đổi tín hiệu để truyền qua khoảng cách xa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03EBD67-98A5-A020-5108-2B82707E9CAB}"/>
              </a:ext>
            </a:extLst>
          </p:cNvPr>
          <p:cNvSpPr txBox="1"/>
          <p:nvPr/>
        </p:nvSpPr>
        <p:spPr>
          <a:xfrm>
            <a:off x="7797986" y="4984089"/>
            <a:ext cx="361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Modem</a:t>
            </a:r>
            <a:endParaRPr lang="en-US" sz="3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FD722-5913-1201-AA72-15253E529B63}"/>
              </a:ext>
            </a:extLst>
          </p:cNvPr>
          <p:cNvSpPr txBox="1"/>
          <p:nvPr/>
        </p:nvSpPr>
        <p:spPr>
          <a:xfrm>
            <a:off x="1441462" y="9036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2. Thiết bị mạng</a:t>
            </a:r>
          </a:p>
        </p:txBody>
      </p:sp>
    </p:spTree>
    <p:extLst>
      <p:ext uri="{BB962C8B-B14F-4D97-AF65-F5344CB8AC3E}">
        <p14:creationId xmlns:p14="http://schemas.microsoft.com/office/powerpoint/2010/main" val="28755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2049DB-4172-83DF-C935-4AC05C6D73D3}"/>
              </a:ext>
            </a:extLst>
          </p:cNvPr>
          <p:cNvSpPr/>
          <p:nvPr/>
        </p:nvSpPr>
        <p:spPr>
          <a:xfrm>
            <a:off x="824216" y="1848082"/>
            <a:ext cx="9651228" cy="3672471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Thiết bị mạng giúp kết nối máy tính với nhau, giúp truyền thông tin từ máy tính này tới máy tính khác.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Thiết bị mạng thường dùng là cáp mạng, Switch và Modem.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2. Thiết bị mạng</a:t>
            </a:r>
          </a:p>
        </p:txBody>
      </p:sp>
    </p:spTree>
    <p:extLst>
      <p:ext uri="{BB962C8B-B14F-4D97-AF65-F5344CB8AC3E}">
        <p14:creationId xmlns:p14="http://schemas.microsoft.com/office/powerpoint/2010/main" val="180684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2049DB-4172-83DF-C935-4AC05C6D73D3}"/>
              </a:ext>
            </a:extLst>
          </p:cNvPr>
          <p:cNvSpPr/>
          <p:nvPr/>
        </p:nvSpPr>
        <p:spPr>
          <a:xfrm>
            <a:off x="615286" y="1597243"/>
            <a:ext cx="10363737" cy="4391626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Cáp mạng hay dùng hiện nay: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+ Cáp xoắn: lõi đồng, dùng dòng điện để truyền thông tin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+ Cáp quang: lõi làm bằng chất liệu trong suốt, dùng ánh sáng để truyền  thông tin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2. Thiết bị mạng</a:t>
            </a:r>
          </a:p>
        </p:txBody>
      </p:sp>
    </p:spTree>
    <p:extLst>
      <p:ext uri="{BB962C8B-B14F-4D97-AF65-F5344CB8AC3E}">
        <p14:creationId xmlns:p14="http://schemas.microsoft.com/office/powerpoint/2010/main" val="2536940946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</TotalTime>
  <Words>259</Words>
  <Application>Microsoft Office PowerPoint</Application>
  <PresentationFormat>Widescreen</PresentationFormat>
  <Paragraphs>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#9Slide07 Pattaya</vt:lpstr>
      <vt:lpstr>Arial</vt:lpstr>
      <vt:lpstr>Calibri</vt:lpstr>
      <vt:lpstr>Calibri Light</vt:lpstr>
      <vt:lpstr>Goudy Old Style</vt:lpstr>
      <vt:lpstr>iCiel Mijas</vt:lpstr>
      <vt:lpstr>Open Sans</vt:lpstr>
      <vt:lpstr>MarrakeshVTI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Ngọc</dc:creator>
  <cp:lastModifiedBy>Hồng Ngọc</cp:lastModifiedBy>
  <cp:revision>10</cp:revision>
  <dcterms:created xsi:type="dcterms:W3CDTF">2022-11-25T10:52:15Z</dcterms:created>
  <dcterms:modified xsi:type="dcterms:W3CDTF">2022-11-25T11:47:15Z</dcterms:modified>
</cp:coreProperties>
</file>